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5" r:id="rId4"/>
    <p:sldId id="1147" r:id="rId5"/>
    <p:sldId id="1148" r:id="rId6"/>
    <p:sldId id="1149" r:id="rId7"/>
    <p:sldId id="1150" r:id="rId8"/>
    <p:sldId id="1151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通过具体事例探讨兴趣爱好与理性消费的主题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强调自我认知与合理选择的重要性。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16" y="1268760"/>
            <a:ext cx="10763981" cy="14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490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句意：她最终成功说服妈妈买了一个溜溜球。此处需用形容词作表语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成功的形容词形式为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并构成常用搭配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successful to do sth.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成功做某事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Jiayue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13, saw yoyos in a supermarket, she couldn’t take her eyes off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Yoyos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popular in her school and she wanted to have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at the price 50 to 70 yuan each, her mom shook her head and said it was expensive and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went on asking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was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her mother to buy one for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99662" y="3034019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句意：他们想买名牌衣服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此处需用形容词修饰名词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,famous brand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著名品牌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380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句意：许多学生有与王有类似的经历。此处需用考查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这一含义的理解和用法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,experience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此处指许多学生已经有类似经历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208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have had the same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ask their parents to buy things like cell phones, iPads, and clothes with 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著名的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says, they don’t want to “fall behind the fashion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时尚潮流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3158" y="1028921"/>
            <a:ext cx="1704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experiences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86275" y="1649085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famous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785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句意：对我们来说拥有手机或平板并非必要。此处需用形容词作表语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,necessary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必要的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395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句意：他们可能没有清楚地思考自己的需求。此处需用副词修饰动词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“thinking”,clear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清楚地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058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Wang Han’s eyes, they may not be thinking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清楚地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what they really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 to have things like cell phones or iPads,” said the 15-year-old from Hangzhou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32728" y="1309052"/>
            <a:ext cx="1071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clearly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78982" y="1861356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necessary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24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句意：我在网上看到很多好书。此处所填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为专有名词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需大写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,on the Internet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在互联网上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533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said she likes buying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so many good books on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因特网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just wanted to buy them all, ”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she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these books were still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when I want to buy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books,I’ll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days to see if I really want them,” Wang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2180558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Internet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316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294682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句意：后来她发现这些书被闲置在角落。此处考查动词过去式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根据此段上下文可知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王分享了她曾经在网上非理性购书的行为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并导致不少书闲置的非理性消费经历。此空也需用过去式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在文中表示发现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的过去式和过去分词形式。另外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还可以用作动词原形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创办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成立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其过去式和过去分词形式为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founded,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founded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乔布斯先生于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年创办了苹果公司。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said she likes buying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so many good books on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因特网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just wanted to buy them all, ”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she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these books were still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when I want to buy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books,I’ll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days to see if I really want them,” Wang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700" y="1929490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found</a:t>
            </a:r>
            <a:endParaRPr lang="zh-CN" altLang="en-US" dirty="0"/>
          </a:p>
        </p:txBody>
      </p:sp>
      <p:pic>
        <p:nvPicPr>
          <p:cNvPr id="7" name="箭头右.eps" descr="id:21474880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4634474"/>
            <a:ext cx="549085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11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我将等待几天看看是否真的需要。此处情态动词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“will”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后需接动词原形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因此填写动词原形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533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said she likes buying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so many good books on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因特网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just wanted to buy them all, ”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she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these books were still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when I want to buy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books,I’ll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days to see if I really want them,” Wang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3277249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wait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228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3149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句意：他们正在花父母的钱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因此做理性消费者。现在进行时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动词和动词现在分词作谓语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,spend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815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青少年应学会区分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。此处考查可数名词用法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,teenager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）为可数名词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用其复数形式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,teenagers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352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learn to tell the difference between what they want and what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parents’ money, so be a good shopper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6734" y="1551438"/>
            <a:ext cx="1431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teenagers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76724" y="2106412"/>
            <a:ext cx="136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spending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632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2025-09-17T15:01:07Z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